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" charset="1" panose="00000500000000000000"/>
      <p:regular r:id="rId21"/>
    </p:embeddedFont>
    <p:embeddedFont>
      <p:font typeface="Open Sans Bold" charset="1" panose="020B0806030504020204"/>
      <p:regular r:id="rId22"/>
    </p:embeddedFont>
    <p:embeddedFont>
      <p:font typeface="Open Sans" charset="1" panose="020B0606030504020204"/>
      <p:regular r:id="rId23"/>
    </p:embeddedFont>
    <p:embeddedFont>
      <p:font typeface="Poppins Semi-Bold" charset="1" panose="00000700000000000000"/>
      <p:regular r:id="rId24"/>
    </p:embeddedFont>
    <p:embeddedFont>
      <p:font typeface="Agrandir Grand" charset="1" panose="00000507000000000000"/>
      <p:regular r:id="rId25"/>
    </p:embeddedFont>
    <p:embeddedFont>
      <p:font typeface="Poppins Light" charset="1" panose="000004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30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2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2.png" Type="http://schemas.openxmlformats.org/officeDocument/2006/relationships/image"/><Relationship Id="rId7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88" r="0" b="-92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04065" y="2609069"/>
            <a:ext cx="12515090" cy="3572739"/>
            <a:chOff x="0" y="0"/>
            <a:chExt cx="3296155" cy="9409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96155" cy="940968"/>
            </a:xfrm>
            <a:custGeom>
              <a:avLst/>
              <a:gdLst/>
              <a:ahLst/>
              <a:cxnLst/>
              <a:rect r="r" b="b" t="t" l="l"/>
              <a:pathLst>
                <a:path h="940968" w="3296155">
                  <a:moveTo>
                    <a:pt x="31549" y="0"/>
                  </a:moveTo>
                  <a:lnTo>
                    <a:pt x="3264607" y="0"/>
                  </a:lnTo>
                  <a:cubicBezTo>
                    <a:pt x="3282030" y="0"/>
                    <a:pt x="3296155" y="14125"/>
                    <a:pt x="3296155" y="31549"/>
                  </a:cubicBezTo>
                  <a:lnTo>
                    <a:pt x="3296155" y="909419"/>
                  </a:lnTo>
                  <a:cubicBezTo>
                    <a:pt x="3296155" y="917787"/>
                    <a:pt x="3292832" y="925811"/>
                    <a:pt x="3286915" y="931728"/>
                  </a:cubicBezTo>
                  <a:cubicBezTo>
                    <a:pt x="3280998" y="937645"/>
                    <a:pt x="3272974" y="940968"/>
                    <a:pt x="3264607" y="940968"/>
                  </a:cubicBezTo>
                  <a:lnTo>
                    <a:pt x="31549" y="940968"/>
                  </a:lnTo>
                  <a:cubicBezTo>
                    <a:pt x="14125" y="940968"/>
                    <a:pt x="0" y="926844"/>
                    <a:pt x="0" y="909419"/>
                  </a:cubicBezTo>
                  <a:lnTo>
                    <a:pt x="0" y="31549"/>
                  </a:lnTo>
                  <a:cubicBezTo>
                    <a:pt x="0" y="23182"/>
                    <a:pt x="3324" y="15157"/>
                    <a:pt x="9240" y="9240"/>
                  </a:cubicBezTo>
                  <a:cubicBezTo>
                    <a:pt x="15157" y="3324"/>
                    <a:pt x="23182" y="0"/>
                    <a:pt x="31549" y="0"/>
                  </a:cubicBezTo>
                  <a:close/>
                </a:path>
              </a:pathLst>
            </a:custGeom>
            <a:solidFill>
              <a:srgbClr val="A4A9AC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296155" cy="1017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444294" y="7461461"/>
            <a:ext cx="6111736" cy="2615446"/>
            <a:chOff x="0" y="0"/>
            <a:chExt cx="1609675" cy="6888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09675" cy="688842"/>
            </a:xfrm>
            <a:custGeom>
              <a:avLst/>
              <a:gdLst/>
              <a:ahLst/>
              <a:cxnLst/>
              <a:rect r="r" b="b" t="t" l="l"/>
              <a:pathLst>
                <a:path h="688842" w="1609675">
                  <a:moveTo>
                    <a:pt x="64603" y="0"/>
                  </a:moveTo>
                  <a:lnTo>
                    <a:pt x="1545072" y="0"/>
                  </a:lnTo>
                  <a:cubicBezTo>
                    <a:pt x="1562206" y="0"/>
                    <a:pt x="1578638" y="6806"/>
                    <a:pt x="1590753" y="18922"/>
                  </a:cubicBezTo>
                  <a:cubicBezTo>
                    <a:pt x="1602869" y="31037"/>
                    <a:pt x="1609675" y="47469"/>
                    <a:pt x="1609675" y="64603"/>
                  </a:cubicBezTo>
                  <a:lnTo>
                    <a:pt x="1609675" y="624238"/>
                  </a:lnTo>
                  <a:cubicBezTo>
                    <a:pt x="1609675" y="641372"/>
                    <a:pt x="1602869" y="657804"/>
                    <a:pt x="1590753" y="669920"/>
                  </a:cubicBezTo>
                  <a:cubicBezTo>
                    <a:pt x="1578638" y="682035"/>
                    <a:pt x="1562206" y="688842"/>
                    <a:pt x="1545072" y="688842"/>
                  </a:cubicBezTo>
                  <a:lnTo>
                    <a:pt x="64603" y="688842"/>
                  </a:lnTo>
                  <a:cubicBezTo>
                    <a:pt x="47469" y="688842"/>
                    <a:pt x="31037" y="682035"/>
                    <a:pt x="18922" y="669920"/>
                  </a:cubicBezTo>
                  <a:cubicBezTo>
                    <a:pt x="6806" y="657804"/>
                    <a:pt x="0" y="641372"/>
                    <a:pt x="0" y="624238"/>
                  </a:cubicBezTo>
                  <a:lnTo>
                    <a:pt x="0" y="64603"/>
                  </a:lnTo>
                  <a:cubicBezTo>
                    <a:pt x="0" y="47469"/>
                    <a:pt x="6806" y="31037"/>
                    <a:pt x="18922" y="18922"/>
                  </a:cubicBezTo>
                  <a:cubicBezTo>
                    <a:pt x="31037" y="6806"/>
                    <a:pt x="47469" y="0"/>
                    <a:pt x="64603" y="0"/>
                  </a:cubicBezTo>
                  <a:close/>
                </a:path>
              </a:pathLst>
            </a:custGeom>
            <a:solidFill>
              <a:srgbClr val="A4A9AC">
                <a:alpha val="7490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609675" cy="765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534059" y="2743223"/>
            <a:ext cx="10916137" cy="165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Portal dos Cavalos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95260" y="4652314"/>
            <a:ext cx="12732699" cy="887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Seu portal para o mundo equestre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41024" y="7845617"/>
            <a:ext cx="5518276" cy="1780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Danilo Françoso de Oliveira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RA: 01242065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Turma: 1ADSB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A9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0"/>
            <a:ext cx="0" cy="1028700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595298" y="735006"/>
            <a:ext cx="1453815" cy="145381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851733" y="3975841"/>
            <a:ext cx="3239940" cy="3239940"/>
          </a:xfrm>
          <a:custGeom>
            <a:avLst/>
            <a:gdLst/>
            <a:ahLst/>
            <a:cxnLst/>
            <a:rect r="r" b="b" t="t" l="l"/>
            <a:pathLst>
              <a:path h="3239940" w="3239940">
                <a:moveTo>
                  <a:pt x="0" y="0"/>
                </a:moveTo>
                <a:lnTo>
                  <a:pt x="3239940" y="0"/>
                </a:lnTo>
                <a:lnTo>
                  <a:pt x="3239940" y="3239940"/>
                </a:lnTo>
                <a:lnTo>
                  <a:pt x="0" y="3239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49114" y="4341628"/>
            <a:ext cx="2508366" cy="2508366"/>
          </a:xfrm>
          <a:custGeom>
            <a:avLst/>
            <a:gdLst/>
            <a:ahLst/>
            <a:cxnLst/>
            <a:rect r="r" b="b" t="t" l="l"/>
            <a:pathLst>
              <a:path h="2508366" w="2508366">
                <a:moveTo>
                  <a:pt x="0" y="0"/>
                </a:moveTo>
                <a:lnTo>
                  <a:pt x="2508366" y="0"/>
                </a:lnTo>
                <a:lnTo>
                  <a:pt x="2508366" y="2508366"/>
                </a:lnTo>
                <a:lnTo>
                  <a:pt x="0" y="2508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00203" y="4426572"/>
            <a:ext cx="2736064" cy="2593638"/>
          </a:xfrm>
          <a:custGeom>
            <a:avLst/>
            <a:gdLst/>
            <a:ahLst/>
            <a:cxnLst/>
            <a:rect r="r" b="b" t="t" l="l"/>
            <a:pathLst>
              <a:path h="2593638" w="2736064">
                <a:moveTo>
                  <a:pt x="0" y="0"/>
                </a:moveTo>
                <a:lnTo>
                  <a:pt x="2736064" y="0"/>
                </a:lnTo>
                <a:lnTo>
                  <a:pt x="2736064" y="2593639"/>
                </a:lnTo>
                <a:lnTo>
                  <a:pt x="0" y="2593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26767" y="918574"/>
            <a:ext cx="5761359" cy="157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3"/>
              </a:lnSpc>
            </a:pPr>
            <a:r>
              <a:rPr lang="en-US" sz="4562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Ferramentas Utilizadas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18542" y="1114443"/>
            <a:ext cx="807328" cy="58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5"/>
              </a:lnSpc>
            </a:pPr>
            <a:r>
              <a:rPr lang="en-US" sz="3060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4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011517" y="5350049"/>
            <a:ext cx="1314100" cy="373342"/>
          </a:xfrm>
          <a:custGeom>
            <a:avLst/>
            <a:gdLst/>
            <a:ahLst/>
            <a:cxnLst/>
            <a:rect r="r" b="b" t="t" l="l"/>
            <a:pathLst>
              <a:path h="373342" w="1314100">
                <a:moveTo>
                  <a:pt x="0" y="0"/>
                </a:moveTo>
                <a:lnTo>
                  <a:pt x="1314100" y="0"/>
                </a:lnTo>
                <a:lnTo>
                  <a:pt x="1314100" y="373343"/>
                </a:lnTo>
                <a:lnTo>
                  <a:pt x="0" y="3733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326051" y="5350049"/>
            <a:ext cx="1314100" cy="373342"/>
          </a:xfrm>
          <a:custGeom>
            <a:avLst/>
            <a:gdLst/>
            <a:ahLst/>
            <a:cxnLst/>
            <a:rect r="r" b="b" t="t" l="l"/>
            <a:pathLst>
              <a:path h="373342" w="1314100">
                <a:moveTo>
                  <a:pt x="0" y="0"/>
                </a:moveTo>
                <a:lnTo>
                  <a:pt x="1314100" y="0"/>
                </a:lnTo>
                <a:lnTo>
                  <a:pt x="1314100" y="373343"/>
                </a:lnTo>
                <a:lnTo>
                  <a:pt x="0" y="3733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A9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0"/>
            <a:ext cx="0" cy="1028700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806225" y="150896"/>
            <a:ext cx="1453815" cy="145381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806549" y="2870626"/>
            <a:ext cx="3803403" cy="1670780"/>
          </a:xfrm>
          <a:custGeom>
            <a:avLst/>
            <a:gdLst/>
            <a:ahLst/>
            <a:cxnLst/>
            <a:rect r="r" b="b" t="t" l="l"/>
            <a:pathLst>
              <a:path h="1670780" w="3803403">
                <a:moveTo>
                  <a:pt x="0" y="0"/>
                </a:moveTo>
                <a:lnTo>
                  <a:pt x="3803402" y="0"/>
                </a:lnTo>
                <a:lnTo>
                  <a:pt x="3803402" y="1670780"/>
                </a:lnTo>
                <a:lnTo>
                  <a:pt x="0" y="1670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330844" y="4922406"/>
            <a:ext cx="4754812" cy="1765224"/>
          </a:xfrm>
          <a:custGeom>
            <a:avLst/>
            <a:gdLst/>
            <a:ahLst/>
            <a:cxnLst/>
            <a:rect r="r" b="b" t="t" l="l"/>
            <a:pathLst>
              <a:path h="1765224" w="4754812">
                <a:moveTo>
                  <a:pt x="0" y="0"/>
                </a:moveTo>
                <a:lnTo>
                  <a:pt x="4754812" y="0"/>
                </a:lnTo>
                <a:lnTo>
                  <a:pt x="4754812" y="1765224"/>
                </a:lnTo>
                <a:lnTo>
                  <a:pt x="0" y="1765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7693" y="334464"/>
            <a:ext cx="5761359" cy="157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3"/>
              </a:lnSpc>
            </a:pPr>
            <a:r>
              <a:rPr lang="en-US" sz="4562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Ferramentas Utilizadas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78769" y="3303252"/>
            <a:ext cx="6955143" cy="509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1"/>
              </a:lnSpc>
            </a:pPr>
            <a:r>
              <a:rPr lang="en-US" sz="2800" spc="1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Organização de tarefas do projeto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29468" y="530334"/>
            <a:ext cx="807328" cy="58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5"/>
              </a:lnSpc>
            </a:pPr>
            <a:r>
              <a:rPr lang="en-US" sz="3060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02013" y="5259526"/>
            <a:ext cx="6955143" cy="1005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1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Backup e Versionamento de Código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613415" y="7068630"/>
            <a:ext cx="2189670" cy="2189670"/>
          </a:xfrm>
          <a:custGeom>
            <a:avLst/>
            <a:gdLst/>
            <a:ahLst/>
            <a:cxnLst/>
            <a:rect r="r" b="b" t="t" l="l"/>
            <a:pathLst>
              <a:path h="2189670" w="2189670">
                <a:moveTo>
                  <a:pt x="0" y="0"/>
                </a:moveTo>
                <a:lnTo>
                  <a:pt x="2189670" y="0"/>
                </a:lnTo>
                <a:lnTo>
                  <a:pt x="2189670" y="2189670"/>
                </a:lnTo>
                <a:lnTo>
                  <a:pt x="0" y="2189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002013" y="7712585"/>
            <a:ext cx="6955143" cy="50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1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Realização do Backlog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866640" y="3479512"/>
            <a:ext cx="1174384" cy="333649"/>
          </a:xfrm>
          <a:custGeom>
            <a:avLst/>
            <a:gdLst/>
            <a:ahLst/>
            <a:cxnLst/>
            <a:rect r="r" b="b" t="t" l="l"/>
            <a:pathLst>
              <a:path h="333649" w="1174384">
                <a:moveTo>
                  <a:pt x="0" y="0"/>
                </a:moveTo>
                <a:lnTo>
                  <a:pt x="1174384" y="0"/>
                </a:lnTo>
                <a:lnTo>
                  <a:pt x="1174384" y="333649"/>
                </a:lnTo>
                <a:lnTo>
                  <a:pt x="0" y="333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100721" y="5638194"/>
            <a:ext cx="1174384" cy="333649"/>
          </a:xfrm>
          <a:custGeom>
            <a:avLst/>
            <a:gdLst/>
            <a:ahLst/>
            <a:cxnLst/>
            <a:rect r="r" b="b" t="t" l="l"/>
            <a:pathLst>
              <a:path h="333649" w="1174384">
                <a:moveTo>
                  <a:pt x="0" y="0"/>
                </a:moveTo>
                <a:lnTo>
                  <a:pt x="1174384" y="0"/>
                </a:lnTo>
                <a:lnTo>
                  <a:pt x="1174384" y="333649"/>
                </a:lnTo>
                <a:lnTo>
                  <a:pt x="0" y="333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085656" y="7961081"/>
            <a:ext cx="1174384" cy="333649"/>
          </a:xfrm>
          <a:custGeom>
            <a:avLst/>
            <a:gdLst/>
            <a:ahLst/>
            <a:cxnLst/>
            <a:rect r="r" b="b" t="t" l="l"/>
            <a:pathLst>
              <a:path h="333649" w="1174384">
                <a:moveTo>
                  <a:pt x="0" y="0"/>
                </a:moveTo>
                <a:lnTo>
                  <a:pt x="1174384" y="0"/>
                </a:lnTo>
                <a:lnTo>
                  <a:pt x="1174384" y="333648"/>
                </a:lnTo>
                <a:lnTo>
                  <a:pt x="0" y="333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0"/>
            <a:ext cx="0" cy="102870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5152984" y="471409"/>
            <a:ext cx="1453815" cy="145381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067640" y="1925224"/>
            <a:ext cx="5316138" cy="7088184"/>
          </a:xfrm>
          <a:custGeom>
            <a:avLst/>
            <a:gdLst/>
            <a:ahLst/>
            <a:cxnLst/>
            <a:rect r="r" b="b" t="t" l="l"/>
            <a:pathLst>
              <a:path h="7088184" w="5316138">
                <a:moveTo>
                  <a:pt x="0" y="0"/>
                </a:moveTo>
                <a:lnTo>
                  <a:pt x="5316138" y="0"/>
                </a:lnTo>
                <a:lnTo>
                  <a:pt x="5316138" y="7088184"/>
                </a:lnTo>
                <a:lnTo>
                  <a:pt x="0" y="7088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807569" y="645867"/>
            <a:ext cx="479923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57177" y="892833"/>
            <a:ext cx="807328" cy="58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5"/>
              </a:lnSpc>
            </a:pPr>
            <a:r>
              <a:rPr lang="en-US" sz="3060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01906" y="5888559"/>
            <a:ext cx="2501801" cy="77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Gratidão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1613" y="3874470"/>
            <a:ext cx="7582387" cy="77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Companheirismo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0"/>
            <a:ext cx="0" cy="102870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690185" y="690380"/>
            <a:ext cx="1453815" cy="1453815"/>
            <a:chOff x="0" y="0"/>
            <a:chExt cx="1938421" cy="193842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938421" cy="1938421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1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405591" y="599999"/>
              <a:ext cx="1076438" cy="736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25"/>
                </a:lnSpc>
              </a:pPr>
              <a:r>
                <a:rPr lang="en-US" sz="3060">
                  <a:solidFill>
                    <a:srgbClr val="000000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6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434713" y="3249447"/>
            <a:ext cx="6305560" cy="4201080"/>
          </a:xfrm>
          <a:custGeom>
            <a:avLst/>
            <a:gdLst/>
            <a:ahLst/>
            <a:cxnLst/>
            <a:rect r="r" b="b" t="t" l="l"/>
            <a:pathLst>
              <a:path h="4201080" w="6305560">
                <a:moveTo>
                  <a:pt x="0" y="0"/>
                </a:moveTo>
                <a:lnTo>
                  <a:pt x="6305560" y="0"/>
                </a:lnTo>
                <a:lnTo>
                  <a:pt x="6305560" y="4201080"/>
                </a:lnTo>
                <a:lnTo>
                  <a:pt x="0" y="4201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77186" y="595130"/>
            <a:ext cx="5788660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 e Superação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4023467"/>
            <a:ext cx="11069189" cy="3172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Qual foi a maior dificuldade?</a:t>
            </a:r>
          </a:p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Qual foi a maior superação na realização desse desafio?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0"/>
            <a:ext cx="0" cy="102870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897673" y="690380"/>
            <a:ext cx="1453815" cy="1453815"/>
            <a:chOff x="0" y="0"/>
            <a:chExt cx="1938421" cy="193842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938421" cy="1938421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1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405591" y="599999"/>
              <a:ext cx="1076438" cy="736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25"/>
                </a:lnSpc>
              </a:pPr>
              <a:r>
                <a:rPr lang="en-US" sz="3060">
                  <a:solidFill>
                    <a:srgbClr val="000000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7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846109" y="2630219"/>
            <a:ext cx="4462745" cy="5384910"/>
          </a:xfrm>
          <a:custGeom>
            <a:avLst/>
            <a:gdLst/>
            <a:ahLst/>
            <a:cxnLst/>
            <a:rect r="r" b="b" t="t" l="l"/>
            <a:pathLst>
              <a:path h="5384910" w="4462745">
                <a:moveTo>
                  <a:pt x="0" y="0"/>
                </a:moveTo>
                <a:lnTo>
                  <a:pt x="4462744" y="0"/>
                </a:lnTo>
                <a:lnTo>
                  <a:pt x="4462744" y="5384910"/>
                </a:lnTo>
                <a:lnTo>
                  <a:pt x="0" y="538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72704" y="2630219"/>
            <a:ext cx="4045414" cy="5384910"/>
          </a:xfrm>
          <a:custGeom>
            <a:avLst/>
            <a:gdLst/>
            <a:ahLst/>
            <a:cxnLst/>
            <a:rect r="r" b="b" t="t" l="l"/>
            <a:pathLst>
              <a:path h="5384910" w="4045414">
                <a:moveTo>
                  <a:pt x="0" y="0"/>
                </a:moveTo>
                <a:lnTo>
                  <a:pt x="4045414" y="0"/>
                </a:lnTo>
                <a:lnTo>
                  <a:pt x="4045414" y="5384910"/>
                </a:lnTo>
                <a:lnTo>
                  <a:pt x="0" y="538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77186" y="864837"/>
            <a:ext cx="6439906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Agradecimentos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56681" y="6672343"/>
            <a:ext cx="11053104" cy="2585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3"/>
              </a:lnSpc>
            </a:pPr>
            <a:r>
              <a:rPr lang="en-US" sz="88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Obrigado pela sua atenção!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-371005"/>
            <a:ext cx="4296792" cy="4296792"/>
          </a:xfrm>
          <a:custGeom>
            <a:avLst/>
            <a:gdLst/>
            <a:ahLst/>
            <a:cxnLst/>
            <a:rect r="r" b="b" t="t" l="l"/>
            <a:pathLst>
              <a:path h="4296792" w="4296792">
                <a:moveTo>
                  <a:pt x="0" y="0"/>
                </a:moveTo>
                <a:lnTo>
                  <a:pt x="4296792" y="0"/>
                </a:lnTo>
                <a:lnTo>
                  <a:pt x="4296792" y="4296792"/>
                </a:lnTo>
                <a:lnTo>
                  <a:pt x="0" y="4296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A9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0"/>
            <a:ext cx="0" cy="1028700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2690555"/>
            <a:ext cx="6646556" cy="5365254"/>
            <a:chOff x="0" y="0"/>
            <a:chExt cx="1029725" cy="8312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29725" cy="831218"/>
            </a:xfrm>
            <a:custGeom>
              <a:avLst/>
              <a:gdLst/>
              <a:ahLst/>
              <a:cxnLst/>
              <a:rect r="r" b="b" t="t" l="l"/>
              <a:pathLst>
                <a:path h="831218" w="1029725">
                  <a:moveTo>
                    <a:pt x="0" y="0"/>
                  </a:moveTo>
                  <a:lnTo>
                    <a:pt x="1029725" y="0"/>
                  </a:lnTo>
                  <a:lnTo>
                    <a:pt x="1029725" y="831218"/>
                  </a:lnTo>
                  <a:lnTo>
                    <a:pt x="0" y="831218"/>
                  </a:lnTo>
                  <a:close/>
                </a:path>
              </a:pathLst>
            </a:custGeom>
            <a:blipFill>
              <a:blip r:embed="rId2"/>
              <a:stretch>
                <a:fillRect l="0" t="-11940" r="0" b="-1194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703059" y="1134120"/>
            <a:ext cx="4516496" cy="1082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4"/>
              </a:lnSpc>
            </a:pPr>
            <a:r>
              <a:rPr lang="en-US" sz="6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Índice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44000" y="957803"/>
            <a:ext cx="3655300" cy="543134"/>
            <a:chOff x="0" y="0"/>
            <a:chExt cx="4873733" cy="7241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4179" cy="724179"/>
            </a:xfrm>
            <a:custGeom>
              <a:avLst/>
              <a:gdLst/>
              <a:ahLst/>
              <a:cxnLst/>
              <a:rect r="r" b="b" t="t" l="l"/>
              <a:pathLst>
                <a:path h="724179" w="724179">
                  <a:moveTo>
                    <a:pt x="0" y="0"/>
                  </a:moveTo>
                  <a:lnTo>
                    <a:pt x="724179" y="0"/>
                  </a:lnTo>
                  <a:lnTo>
                    <a:pt x="724179" y="724179"/>
                  </a:lnTo>
                  <a:lnTo>
                    <a:pt x="0" y="724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424869" y="94329"/>
              <a:ext cx="3448865" cy="468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</a:pPr>
              <a:r>
                <a:rPr lang="en-US" b="true" sz="2000" spc="108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CONTEXTO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144000" y="2107834"/>
            <a:ext cx="543134" cy="543134"/>
          </a:xfrm>
          <a:custGeom>
            <a:avLst/>
            <a:gdLst/>
            <a:ahLst/>
            <a:cxnLst/>
            <a:rect r="r" b="b" t="t" l="l"/>
            <a:pathLst>
              <a:path h="543134" w="543134">
                <a:moveTo>
                  <a:pt x="0" y="0"/>
                </a:moveTo>
                <a:lnTo>
                  <a:pt x="543134" y="0"/>
                </a:lnTo>
                <a:lnTo>
                  <a:pt x="543134" y="543134"/>
                </a:lnTo>
                <a:lnTo>
                  <a:pt x="0" y="5431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12651" y="2161912"/>
            <a:ext cx="4933012" cy="72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</a:pPr>
            <a:r>
              <a:rPr lang="en-US" b="true" sz="2000" spc="10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OBJETIVOS DE DESENVOLVIMENTO SUSTENTÁVEL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144000" y="3492267"/>
            <a:ext cx="3655300" cy="543134"/>
            <a:chOff x="0" y="0"/>
            <a:chExt cx="4873733" cy="7241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4179" cy="724179"/>
            </a:xfrm>
            <a:custGeom>
              <a:avLst/>
              <a:gdLst/>
              <a:ahLst/>
              <a:cxnLst/>
              <a:rect r="r" b="b" t="t" l="l"/>
              <a:pathLst>
                <a:path h="724179" w="724179">
                  <a:moveTo>
                    <a:pt x="0" y="0"/>
                  </a:moveTo>
                  <a:lnTo>
                    <a:pt x="724179" y="0"/>
                  </a:lnTo>
                  <a:lnTo>
                    <a:pt x="724179" y="724179"/>
                  </a:lnTo>
                  <a:lnTo>
                    <a:pt x="0" y="724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424869" y="94329"/>
              <a:ext cx="3448865" cy="468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</a:pPr>
              <a:r>
                <a:rPr lang="en-US" b="true" sz="2000" spc="108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SOBRE MIM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6991898"/>
            <a:ext cx="3655300" cy="543134"/>
            <a:chOff x="0" y="0"/>
            <a:chExt cx="4873733" cy="7241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4179" cy="724179"/>
            </a:xfrm>
            <a:custGeom>
              <a:avLst/>
              <a:gdLst/>
              <a:ahLst/>
              <a:cxnLst/>
              <a:rect r="r" b="b" t="t" l="l"/>
              <a:pathLst>
                <a:path h="724179" w="724179">
                  <a:moveTo>
                    <a:pt x="0" y="0"/>
                  </a:moveTo>
                  <a:lnTo>
                    <a:pt x="724179" y="0"/>
                  </a:lnTo>
                  <a:lnTo>
                    <a:pt x="724179" y="724179"/>
                  </a:lnTo>
                  <a:lnTo>
                    <a:pt x="0" y="724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424869" y="94329"/>
              <a:ext cx="3448865" cy="468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</a:pPr>
              <a:r>
                <a:rPr lang="en-US" b="true" sz="2000" spc="108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VALORES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4830047"/>
            <a:ext cx="3655300" cy="543134"/>
            <a:chOff x="0" y="0"/>
            <a:chExt cx="4873733" cy="72417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24179" cy="724179"/>
            </a:xfrm>
            <a:custGeom>
              <a:avLst/>
              <a:gdLst/>
              <a:ahLst/>
              <a:cxnLst/>
              <a:rect r="r" b="b" t="t" l="l"/>
              <a:pathLst>
                <a:path h="724179" w="724179">
                  <a:moveTo>
                    <a:pt x="0" y="0"/>
                  </a:moveTo>
                  <a:lnTo>
                    <a:pt x="724179" y="0"/>
                  </a:lnTo>
                  <a:lnTo>
                    <a:pt x="724179" y="724179"/>
                  </a:lnTo>
                  <a:lnTo>
                    <a:pt x="0" y="724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424869" y="94329"/>
              <a:ext cx="3448865" cy="468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</a:pPr>
              <a:r>
                <a:rPr lang="en-US" b="true" sz="2000" spc="108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SITE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144000" y="5839163"/>
            <a:ext cx="543134" cy="543134"/>
          </a:xfrm>
          <a:custGeom>
            <a:avLst/>
            <a:gdLst/>
            <a:ahLst/>
            <a:cxnLst/>
            <a:rect r="r" b="b" t="t" l="l"/>
            <a:pathLst>
              <a:path h="543134" w="543134">
                <a:moveTo>
                  <a:pt x="0" y="0"/>
                </a:moveTo>
                <a:lnTo>
                  <a:pt x="543134" y="0"/>
                </a:lnTo>
                <a:lnTo>
                  <a:pt x="543134" y="543135"/>
                </a:lnTo>
                <a:lnTo>
                  <a:pt x="0" y="543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12651" y="5893241"/>
            <a:ext cx="4056660" cy="36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</a:pPr>
            <a:r>
              <a:rPr lang="en-US" b="true" sz="2000" spc="10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FERRAMENTAS UTILIZADAS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144000" y="9258300"/>
            <a:ext cx="3655300" cy="543134"/>
            <a:chOff x="0" y="0"/>
            <a:chExt cx="4873733" cy="72417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24179" cy="724179"/>
            </a:xfrm>
            <a:custGeom>
              <a:avLst/>
              <a:gdLst/>
              <a:ahLst/>
              <a:cxnLst/>
              <a:rect r="r" b="b" t="t" l="l"/>
              <a:pathLst>
                <a:path h="724179" w="724179">
                  <a:moveTo>
                    <a:pt x="0" y="0"/>
                  </a:moveTo>
                  <a:lnTo>
                    <a:pt x="724179" y="0"/>
                  </a:lnTo>
                  <a:lnTo>
                    <a:pt x="724179" y="724179"/>
                  </a:lnTo>
                  <a:lnTo>
                    <a:pt x="0" y="724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424869" y="94329"/>
              <a:ext cx="3448865" cy="468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</a:pPr>
              <a:r>
                <a:rPr lang="en-US" b="true" sz="2000" spc="108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AGRADECIMENTO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9144000" y="8125582"/>
            <a:ext cx="543134" cy="543134"/>
          </a:xfrm>
          <a:custGeom>
            <a:avLst/>
            <a:gdLst/>
            <a:ahLst/>
            <a:cxnLst/>
            <a:rect r="r" b="b" t="t" l="l"/>
            <a:pathLst>
              <a:path h="543134" w="543134">
                <a:moveTo>
                  <a:pt x="0" y="0"/>
                </a:moveTo>
                <a:lnTo>
                  <a:pt x="543134" y="0"/>
                </a:lnTo>
                <a:lnTo>
                  <a:pt x="543134" y="543135"/>
                </a:lnTo>
                <a:lnTo>
                  <a:pt x="0" y="543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12651" y="8179660"/>
            <a:ext cx="4056660" cy="36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</a:pPr>
            <a:r>
              <a:rPr lang="en-US" b="true" sz="2000" spc="10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DIFICULDADES E SUPERAÇÃO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0"/>
            <a:ext cx="0" cy="102870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5659887" y="69150"/>
            <a:ext cx="1453815" cy="145381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862307" y="4021246"/>
            <a:ext cx="7342255" cy="4897821"/>
          </a:xfrm>
          <a:custGeom>
            <a:avLst/>
            <a:gdLst/>
            <a:ahLst/>
            <a:cxnLst/>
            <a:rect r="r" b="b" t="t" l="l"/>
            <a:pathLst>
              <a:path h="4897821" w="7342255">
                <a:moveTo>
                  <a:pt x="0" y="0"/>
                </a:moveTo>
                <a:lnTo>
                  <a:pt x="7342255" y="0"/>
                </a:lnTo>
                <a:lnTo>
                  <a:pt x="7342255" y="4897821"/>
                </a:lnTo>
                <a:lnTo>
                  <a:pt x="0" y="4897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10279" y="243608"/>
            <a:ext cx="479923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Contexto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83130" y="448615"/>
            <a:ext cx="807328" cy="58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5"/>
              </a:lnSpc>
            </a:pPr>
            <a:r>
              <a:rPr lang="en-US" sz="3060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07569" y="1666877"/>
            <a:ext cx="15451731" cy="1425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1"/>
              </a:lnSpc>
            </a:pPr>
            <a:r>
              <a:rPr lang="en-US" sz="2000" spc="108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O projeto possui como propósito um site informativo sobre cavalos, com foco em retratar tudo o que há de melhor do mundo equestre. Os cavalos desempenham um papel significativo na história da humanidade, sendo conhecidos pela sua importância cultural, econômica e esportiva. Com isso, o site busca não só informar, mas também valorizar a relação entre o ser humano e esses animais.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53430" y="146427"/>
            <a:ext cx="1453815" cy="145381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1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0"/>
            <a:ext cx="0" cy="102870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753430" y="6827567"/>
            <a:ext cx="4068491" cy="2825519"/>
            <a:chOff x="0" y="0"/>
            <a:chExt cx="1244147" cy="864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4147" cy="864045"/>
            </a:xfrm>
            <a:custGeom>
              <a:avLst/>
              <a:gdLst/>
              <a:ahLst/>
              <a:cxnLst/>
              <a:rect r="r" b="b" t="t" l="l"/>
              <a:pathLst>
                <a:path h="864045" w="1244147">
                  <a:moveTo>
                    <a:pt x="34252" y="0"/>
                  </a:moveTo>
                  <a:lnTo>
                    <a:pt x="1209894" y="0"/>
                  </a:lnTo>
                  <a:cubicBezTo>
                    <a:pt x="1228811" y="0"/>
                    <a:pt x="1244147" y="15335"/>
                    <a:pt x="1244147" y="34252"/>
                  </a:cubicBezTo>
                  <a:lnTo>
                    <a:pt x="1244147" y="829793"/>
                  </a:lnTo>
                  <a:cubicBezTo>
                    <a:pt x="1244147" y="838877"/>
                    <a:pt x="1240538" y="847589"/>
                    <a:pt x="1234114" y="854013"/>
                  </a:cubicBezTo>
                  <a:cubicBezTo>
                    <a:pt x="1227691" y="860436"/>
                    <a:pt x="1218979" y="864045"/>
                    <a:pt x="1209894" y="864045"/>
                  </a:cubicBezTo>
                  <a:lnTo>
                    <a:pt x="34252" y="864045"/>
                  </a:lnTo>
                  <a:cubicBezTo>
                    <a:pt x="25168" y="864045"/>
                    <a:pt x="16456" y="860436"/>
                    <a:pt x="10032" y="854013"/>
                  </a:cubicBezTo>
                  <a:cubicBezTo>
                    <a:pt x="3609" y="847589"/>
                    <a:pt x="0" y="838877"/>
                    <a:pt x="0" y="829793"/>
                  </a:cubicBezTo>
                  <a:lnTo>
                    <a:pt x="0" y="34252"/>
                  </a:lnTo>
                  <a:cubicBezTo>
                    <a:pt x="0" y="25168"/>
                    <a:pt x="3609" y="16456"/>
                    <a:pt x="10032" y="10032"/>
                  </a:cubicBezTo>
                  <a:cubicBezTo>
                    <a:pt x="16456" y="3609"/>
                    <a:pt x="25168" y="0"/>
                    <a:pt x="34252" y="0"/>
                  </a:cubicBezTo>
                  <a:close/>
                </a:path>
              </a:pathLst>
            </a:custGeom>
            <a:blipFill>
              <a:blip r:embed="rId2"/>
              <a:stretch>
                <a:fillRect l="-4100" t="0" r="-410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627078" y="2594559"/>
            <a:ext cx="3482676" cy="3499583"/>
          </a:xfrm>
          <a:custGeom>
            <a:avLst/>
            <a:gdLst/>
            <a:ahLst/>
            <a:cxnLst/>
            <a:rect r="r" b="b" t="t" l="l"/>
            <a:pathLst>
              <a:path h="3499583" w="3482676">
                <a:moveTo>
                  <a:pt x="0" y="0"/>
                </a:moveTo>
                <a:lnTo>
                  <a:pt x="3482677" y="0"/>
                </a:lnTo>
                <a:lnTo>
                  <a:pt x="3482677" y="3499583"/>
                </a:lnTo>
                <a:lnTo>
                  <a:pt x="0" y="3499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34171" y="6827567"/>
            <a:ext cx="4068491" cy="2710632"/>
          </a:xfrm>
          <a:custGeom>
            <a:avLst/>
            <a:gdLst/>
            <a:ahLst/>
            <a:cxnLst/>
            <a:rect r="r" b="b" t="t" l="l"/>
            <a:pathLst>
              <a:path h="2710632" w="4068491">
                <a:moveTo>
                  <a:pt x="0" y="0"/>
                </a:moveTo>
                <a:lnTo>
                  <a:pt x="4068491" y="0"/>
                </a:lnTo>
                <a:lnTo>
                  <a:pt x="4068491" y="2710632"/>
                </a:lnTo>
                <a:lnTo>
                  <a:pt x="0" y="2710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62356" y="2594559"/>
            <a:ext cx="3450637" cy="3499583"/>
          </a:xfrm>
          <a:custGeom>
            <a:avLst/>
            <a:gdLst/>
            <a:ahLst/>
            <a:cxnLst/>
            <a:rect r="r" b="b" t="t" l="l"/>
            <a:pathLst>
              <a:path h="3499583" w="3450637">
                <a:moveTo>
                  <a:pt x="0" y="0"/>
                </a:moveTo>
                <a:lnTo>
                  <a:pt x="3450638" y="0"/>
                </a:lnTo>
                <a:lnTo>
                  <a:pt x="3450638" y="3499583"/>
                </a:lnTo>
                <a:lnTo>
                  <a:pt x="0" y="34995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92054" y="346131"/>
            <a:ext cx="9454283" cy="151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8"/>
              </a:lnSpc>
            </a:pPr>
            <a:r>
              <a:rPr lang="en-US" sz="46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Objetivos de Desenvolvimento Sustentável da ONU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76673" y="552500"/>
            <a:ext cx="807328" cy="58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5"/>
              </a:lnSpc>
            </a:pPr>
            <a:r>
              <a:rPr lang="en-US" sz="3060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93978" y="379345"/>
            <a:ext cx="1453815" cy="145381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1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0"/>
            <a:ext cx="0" cy="102870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139598" y="2104858"/>
            <a:ext cx="11182748" cy="7845960"/>
          </a:xfrm>
          <a:custGeom>
            <a:avLst/>
            <a:gdLst/>
            <a:ahLst/>
            <a:cxnLst/>
            <a:rect r="r" b="b" t="t" l="l"/>
            <a:pathLst>
              <a:path h="7845960" w="11182748">
                <a:moveTo>
                  <a:pt x="0" y="0"/>
                </a:moveTo>
                <a:lnTo>
                  <a:pt x="11182747" y="0"/>
                </a:lnTo>
                <a:lnTo>
                  <a:pt x="11182747" y="7845960"/>
                </a:lnTo>
                <a:lnTo>
                  <a:pt x="0" y="784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25830" y="553803"/>
            <a:ext cx="7105142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Sobre mim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98171" y="800769"/>
            <a:ext cx="807328" cy="58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5"/>
              </a:lnSpc>
            </a:pPr>
            <a:r>
              <a:rPr lang="en-US" sz="3060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0"/>
            <a:ext cx="0" cy="102870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44583" y="655181"/>
            <a:ext cx="6096319" cy="4064212"/>
          </a:xfrm>
          <a:custGeom>
            <a:avLst/>
            <a:gdLst/>
            <a:ahLst/>
            <a:cxnLst/>
            <a:rect r="r" b="b" t="t" l="l"/>
            <a:pathLst>
              <a:path h="4064212" w="6096319">
                <a:moveTo>
                  <a:pt x="0" y="0"/>
                </a:moveTo>
                <a:lnTo>
                  <a:pt x="6096319" y="0"/>
                </a:lnTo>
                <a:lnTo>
                  <a:pt x="6096319" y="4064213"/>
                </a:lnTo>
                <a:lnTo>
                  <a:pt x="0" y="4064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76207" y="5143500"/>
            <a:ext cx="4762436" cy="4762436"/>
          </a:xfrm>
          <a:custGeom>
            <a:avLst/>
            <a:gdLst/>
            <a:ahLst/>
            <a:cxnLst/>
            <a:rect r="r" b="b" t="t" l="l"/>
            <a:pathLst>
              <a:path h="4762436" w="4762436">
                <a:moveTo>
                  <a:pt x="0" y="0"/>
                </a:moveTo>
                <a:lnTo>
                  <a:pt x="4762436" y="0"/>
                </a:lnTo>
                <a:lnTo>
                  <a:pt x="4762436" y="4762436"/>
                </a:lnTo>
                <a:lnTo>
                  <a:pt x="0" y="476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7944" y="1028700"/>
            <a:ext cx="3797337" cy="5063116"/>
          </a:xfrm>
          <a:custGeom>
            <a:avLst/>
            <a:gdLst/>
            <a:ahLst/>
            <a:cxnLst/>
            <a:rect r="r" b="b" t="t" l="l"/>
            <a:pathLst>
              <a:path h="5063116" w="3797337">
                <a:moveTo>
                  <a:pt x="0" y="0"/>
                </a:moveTo>
                <a:lnTo>
                  <a:pt x="3797338" y="0"/>
                </a:lnTo>
                <a:lnTo>
                  <a:pt x="3797338" y="5063116"/>
                </a:lnTo>
                <a:lnTo>
                  <a:pt x="0" y="50631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A9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0"/>
            <a:ext cx="0" cy="102870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232034" y="0"/>
            <a:ext cx="5918734" cy="10287000"/>
            <a:chOff x="0" y="0"/>
            <a:chExt cx="916967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6967" cy="1593725"/>
            </a:xfrm>
            <a:custGeom>
              <a:avLst/>
              <a:gdLst/>
              <a:ahLst/>
              <a:cxnLst/>
              <a:rect r="r" b="b" t="t" l="l"/>
              <a:pathLst>
                <a:path h="1593725" w="916967">
                  <a:moveTo>
                    <a:pt x="0" y="0"/>
                  </a:moveTo>
                  <a:lnTo>
                    <a:pt x="916967" y="0"/>
                  </a:lnTo>
                  <a:lnTo>
                    <a:pt x="91696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68425" t="0" r="-9228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317793" y="615615"/>
            <a:ext cx="1453815" cy="14538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285879" y="520365"/>
            <a:ext cx="5868345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Site Portal dos Cavalos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52844" y="1033153"/>
            <a:ext cx="1149622" cy="58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5"/>
              </a:lnSpc>
            </a:pPr>
            <a:r>
              <a:rPr lang="en-US" sz="3060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4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144000" y="3828810"/>
            <a:ext cx="5412216" cy="4478925"/>
          </a:xfrm>
          <a:custGeom>
            <a:avLst/>
            <a:gdLst/>
            <a:ahLst/>
            <a:cxnLst/>
            <a:rect r="r" b="b" t="t" l="l"/>
            <a:pathLst>
              <a:path h="4478925" w="5412216">
                <a:moveTo>
                  <a:pt x="0" y="0"/>
                </a:moveTo>
                <a:lnTo>
                  <a:pt x="5412216" y="0"/>
                </a:lnTo>
                <a:lnTo>
                  <a:pt x="5412216" y="4478925"/>
                </a:lnTo>
                <a:lnTo>
                  <a:pt x="0" y="447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94207" y="4647220"/>
            <a:ext cx="902308" cy="847697"/>
          </a:xfrm>
          <a:custGeom>
            <a:avLst/>
            <a:gdLst/>
            <a:ahLst/>
            <a:cxnLst/>
            <a:rect r="r" b="b" t="t" l="l"/>
            <a:pathLst>
              <a:path h="847697" w="902308">
                <a:moveTo>
                  <a:pt x="0" y="0"/>
                </a:moveTo>
                <a:lnTo>
                  <a:pt x="902308" y="0"/>
                </a:lnTo>
                <a:lnTo>
                  <a:pt x="902308" y="847697"/>
                </a:lnTo>
                <a:lnTo>
                  <a:pt x="0" y="8476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470" t="0" r="-32547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87501" y="4732428"/>
            <a:ext cx="703896" cy="703896"/>
          </a:xfrm>
          <a:custGeom>
            <a:avLst/>
            <a:gdLst/>
            <a:ahLst/>
            <a:cxnLst/>
            <a:rect r="r" b="b" t="t" l="l"/>
            <a:pathLst>
              <a:path h="703896" w="703896">
                <a:moveTo>
                  <a:pt x="0" y="0"/>
                </a:moveTo>
                <a:lnTo>
                  <a:pt x="703896" y="0"/>
                </a:lnTo>
                <a:lnTo>
                  <a:pt x="703896" y="703896"/>
                </a:lnTo>
                <a:lnTo>
                  <a:pt x="0" y="7038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060686" y="4689666"/>
            <a:ext cx="789422" cy="789422"/>
          </a:xfrm>
          <a:custGeom>
            <a:avLst/>
            <a:gdLst/>
            <a:ahLst/>
            <a:cxnLst/>
            <a:rect r="r" b="b" t="t" l="l"/>
            <a:pathLst>
              <a:path h="789422" w="789422">
                <a:moveTo>
                  <a:pt x="0" y="0"/>
                </a:moveTo>
                <a:lnTo>
                  <a:pt x="789422" y="0"/>
                </a:lnTo>
                <a:lnTo>
                  <a:pt x="789422" y="789421"/>
                </a:lnTo>
                <a:lnTo>
                  <a:pt x="0" y="7894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961347" y="4660258"/>
            <a:ext cx="821620" cy="821620"/>
          </a:xfrm>
          <a:custGeom>
            <a:avLst/>
            <a:gdLst/>
            <a:ahLst/>
            <a:cxnLst/>
            <a:rect r="r" b="b" t="t" l="l"/>
            <a:pathLst>
              <a:path h="821620" w="821620">
                <a:moveTo>
                  <a:pt x="0" y="0"/>
                </a:moveTo>
                <a:lnTo>
                  <a:pt x="821621" y="0"/>
                </a:lnTo>
                <a:lnTo>
                  <a:pt x="821621" y="821621"/>
                </a:lnTo>
                <a:lnTo>
                  <a:pt x="0" y="8216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10333347" y="5057758"/>
            <a:ext cx="643416" cy="13311"/>
          </a:xfrm>
          <a:prstGeom prst="line">
            <a:avLst/>
          </a:prstGeom>
          <a:ln cap="flat" w="2857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0820132" y="5670518"/>
            <a:ext cx="635265" cy="716422"/>
          </a:xfrm>
          <a:custGeom>
            <a:avLst/>
            <a:gdLst/>
            <a:ahLst/>
            <a:cxnLst/>
            <a:rect r="r" b="b" t="t" l="l"/>
            <a:pathLst>
              <a:path h="716422" w="635265">
                <a:moveTo>
                  <a:pt x="0" y="0"/>
                </a:moveTo>
                <a:lnTo>
                  <a:pt x="635265" y="0"/>
                </a:lnTo>
                <a:lnTo>
                  <a:pt x="635265" y="716423"/>
                </a:lnTo>
                <a:lnTo>
                  <a:pt x="0" y="7164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850108" y="5742455"/>
            <a:ext cx="644486" cy="644486"/>
          </a:xfrm>
          <a:custGeom>
            <a:avLst/>
            <a:gdLst/>
            <a:ahLst/>
            <a:cxnLst/>
            <a:rect r="r" b="b" t="t" l="l"/>
            <a:pathLst>
              <a:path h="644486" w="644486">
                <a:moveTo>
                  <a:pt x="0" y="0"/>
                </a:moveTo>
                <a:lnTo>
                  <a:pt x="644486" y="0"/>
                </a:lnTo>
                <a:lnTo>
                  <a:pt x="644486" y="644486"/>
                </a:lnTo>
                <a:lnTo>
                  <a:pt x="0" y="6444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782968" y="5672189"/>
            <a:ext cx="792167" cy="792167"/>
          </a:xfrm>
          <a:custGeom>
            <a:avLst/>
            <a:gdLst/>
            <a:ahLst/>
            <a:cxnLst/>
            <a:rect r="r" b="b" t="t" l="l"/>
            <a:pathLst>
              <a:path h="792167" w="792167">
                <a:moveTo>
                  <a:pt x="0" y="0"/>
                </a:moveTo>
                <a:lnTo>
                  <a:pt x="792167" y="0"/>
                </a:lnTo>
                <a:lnTo>
                  <a:pt x="792167" y="792167"/>
                </a:lnTo>
                <a:lnTo>
                  <a:pt x="0" y="7921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665134" y="5595108"/>
            <a:ext cx="869248" cy="869248"/>
          </a:xfrm>
          <a:custGeom>
            <a:avLst/>
            <a:gdLst/>
            <a:ahLst/>
            <a:cxnLst/>
            <a:rect r="r" b="b" t="t" l="l"/>
            <a:pathLst>
              <a:path h="869248" w="869248">
                <a:moveTo>
                  <a:pt x="0" y="0"/>
                </a:moveTo>
                <a:lnTo>
                  <a:pt x="869248" y="0"/>
                </a:lnTo>
                <a:lnTo>
                  <a:pt x="869248" y="869248"/>
                </a:lnTo>
                <a:lnTo>
                  <a:pt x="0" y="8692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A9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0"/>
            <a:ext cx="0" cy="1028700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595298" y="150896"/>
            <a:ext cx="1453815" cy="145381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26767" y="334464"/>
            <a:ext cx="5761359" cy="157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3"/>
              </a:lnSpc>
            </a:pPr>
            <a:r>
              <a:rPr lang="en-US" sz="4562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Ferramentas Utilizadas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18542" y="530334"/>
            <a:ext cx="807328" cy="58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5"/>
              </a:lnSpc>
            </a:pPr>
            <a:r>
              <a:rPr lang="en-US" sz="3060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4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322206" y="2485130"/>
            <a:ext cx="2071723" cy="2336392"/>
          </a:xfrm>
          <a:custGeom>
            <a:avLst/>
            <a:gdLst/>
            <a:ahLst/>
            <a:cxnLst/>
            <a:rect r="r" b="b" t="t" l="l"/>
            <a:pathLst>
              <a:path h="2336392" w="2071723">
                <a:moveTo>
                  <a:pt x="0" y="0"/>
                </a:moveTo>
                <a:lnTo>
                  <a:pt x="2071723" y="0"/>
                </a:lnTo>
                <a:lnTo>
                  <a:pt x="2071723" y="2336392"/>
                </a:lnTo>
                <a:lnTo>
                  <a:pt x="0" y="2336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205334">
            <a:off x="9761432" y="4845733"/>
            <a:ext cx="1451442" cy="1445738"/>
            <a:chOff x="0" y="0"/>
            <a:chExt cx="1935256" cy="1927650"/>
          </a:xfrm>
        </p:grpSpPr>
        <p:sp>
          <p:nvSpPr>
            <p:cNvPr name="Freeform 10" id="10"/>
            <p:cNvSpPr/>
            <p:nvPr/>
          </p:nvSpPr>
          <p:spPr>
            <a:xfrm flipH="false" flipV="false" rot="2841737">
              <a:off x="282676" y="865684"/>
              <a:ext cx="1752133" cy="497790"/>
            </a:xfrm>
            <a:custGeom>
              <a:avLst/>
              <a:gdLst/>
              <a:ahLst/>
              <a:cxnLst/>
              <a:rect r="r" b="b" t="t" l="l"/>
              <a:pathLst>
                <a:path h="497790" w="1752133">
                  <a:moveTo>
                    <a:pt x="0" y="0"/>
                  </a:moveTo>
                  <a:lnTo>
                    <a:pt x="1752133" y="0"/>
                  </a:lnTo>
                  <a:lnTo>
                    <a:pt x="1752133" y="497790"/>
                  </a:lnTo>
                  <a:lnTo>
                    <a:pt x="0" y="497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8100000">
              <a:off x="-80599" y="546573"/>
              <a:ext cx="1752133" cy="497790"/>
            </a:xfrm>
            <a:custGeom>
              <a:avLst/>
              <a:gdLst/>
              <a:ahLst/>
              <a:cxnLst/>
              <a:rect r="r" b="b" t="t" l="l"/>
              <a:pathLst>
                <a:path h="497790" w="1752133">
                  <a:moveTo>
                    <a:pt x="0" y="0"/>
                  </a:moveTo>
                  <a:lnTo>
                    <a:pt x="1752133" y="0"/>
                  </a:lnTo>
                  <a:lnTo>
                    <a:pt x="1752133" y="497790"/>
                  </a:lnTo>
                  <a:lnTo>
                    <a:pt x="0" y="497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4614843">
            <a:off x="5802430" y="4895251"/>
            <a:ext cx="1451442" cy="1445738"/>
            <a:chOff x="0" y="0"/>
            <a:chExt cx="1935256" cy="1927650"/>
          </a:xfrm>
        </p:grpSpPr>
        <p:sp>
          <p:nvSpPr>
            <p:cNvPr name="Freeform 13" id="13"/>
            <p:cNvSpPr/>
            <p:nvPr/>
          </p:nvSpPr>
          <p:spPr>
            <a:xfrm flipH="false" flipV="false" rot="2841737">
              <a:off x="282676" y="865684"/>
              <a:ext cx="1752133" cy="497790"/>
            </a:xfrm>
            <a:custGeom>
              <a:avLst/>
              <a:gdLst/>
              <a:ahLst/>
              <a:cxnLst/>
              <a:rect r="r" b="b" t="t" l="l"/>
              <a:pathLst>
                <a:path h="497790" w="1752133">
                  <a:moveTo>
                    <a:pt x="0" y="0"/>
                  </a:moveTo>
                  <a:lnTo>
                    <a:pt x="1752133" y="0"/>
                  </a:lnTo>
                  <a:lnTo>
                    <a:pt x="1752133" y="497790"/>
                  </a:lnTo>
                  <a:lnTo>
                    <a:pt x="0" y="497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8100000">
              <a:off x="-80599" y="546573"/>
              <a:ext cx="1752133" cy="497790"/>
            </a:xfrm>
            <a:custGeom>
              <a:avLst/>
              <a:gdLst/>
              <a:ahLst/>
              <a:cxnLst/>
              <a:rect r="r" b="b" t="t" l="l"/>
              <a:pathLst>
                <a:path h="497790" w="1752133">
                  <a:moveTo>
                    <a:pt x="0" y="0"/>
                  </a:moveTo>
                  <a:lnTo>
                    <a:pt x="1752133" y="0"/>
                  </a:lnTo>
                  <a:lnTo>
                    <a:pt x="1752133" y="497790"/>
                  </a:lnTo>
                  <a:lnTo>
                    <a:pt x="0" y="497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1064719" y="6414717"/>
            <a:ext cx="2276096" cy="2276096"/>
          </a:xfrm>
          <a:custGeom>
            <a:avLst/>
            <a:gdLst/>
            <a:ahLst/>
            <a:cxnLst/>
            <a:rect r="r" b="b" t="t" l="l"/>
            <a:pathLst>
              <a:path h="2276096" w="2276096">
                <a:moveTo>
                  <a:pt x="0" y="0"/>
                </a:moveTo>
                <a:lnTo>
                  <a:pt x="2276096" y="0"/>
                </a:lnTo>
                <a:lnTo>
                  <a:pt x="2276096" y="2276095"/>
                </a:lnTo>
                <a:lnTo>
                  <a:pt x="0" y="22760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027466" y="7148142"/>
            <a:ext cx="1021648" cy="959813"/>
          </a:xfrm>
          <a:custGeom>
            <a:avLst/>
            <a:gdLst/>
            <a:ahLst/>
            <a:cxnLst/>
            <a:rect r="r" b="b" t="t" l="l"/>
            <a:pathLst>
              <a:path h="959813" w="1021648">
                <a:moveTo>
                  <a:pt x="0" y="0"/>
                </a:moveTo>
                <a:lnTo>
                  <a:pt x="1021648" y="0"/>
                </a:lnTo>
                <a:lnTo>
                  <a:pt x="1021648" y="959813"/>
                </a:lnTo>
                <a:lnTo>
                  <a:pt x="0" y="9598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470" t="0" r="-32547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283415" y="7244619"/>
            <a:ext cx="796993" cy="796993"/>
          </a:xfrm>
          <a:custGeom>
            <a:avLst/>
            <a:gdLst/>
            <a:ahLst/>
            <a:cxnLst/>
            <a:rect r="r" b="b" t="t" l="l"/>
            <a:pathLst>
              <a:path h="796993" w="796993">
                <a:moveTo>
                  <a:pt x="0" y="0"/>
                </a:moveTo>
                <a:lnTo>
                  <a:pt x="796993" y="0"/>
                </a:lnTo>
                <a:lnTo>
                  <a:pt x="796993" y="796994"/>
                </a:lnTo>
                <a:lnTo>
                  <a:pt x="0" y="796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951444" y="7196201"/>
            <a:ext cx="893830" cy="893830"/>
          </a:xfrm>
          <a:custGeom>
            <a:avLst/>
            <a:gdLst/>
            <a:ahLst/>
            <a:cxnLst/>
            <a:rect r="r" b="b" t="t" l="l"/>
            <a:pathLst>
              <a:path h="893830" w="893830">
                <a:moveTo>
                  <a:pt x="0" y="0"/>
                </a:moveTo>
                <a:lnTo>
                  <a:pt x="893830" y="0"/>
                </a:lnTo>
                <a:lnTo>
                  <a:pt x="893830" y="893830"/>
                </a:lnTo>
                <a:lnTo>
                  <a:pt x="0" y="8938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971226" y="7162904"/>
            <a:ext cx="930288" cy="930288"/>
          </a:xfrm>
          <a:custGeom>
            <a:avLst/>
            <a:gdLst/>
            <a:ahLst/>
            <a:cxnLst/>
            <a:rect r="r" b="b" t="t" l="l"/>
            <a:pathLst>
              <a:path h="930288" w="930288">
                <a:moveTo>
                  <a:pt x="0" y="0"/>
                </a:moveTo>
                <a:lnTo>
                  <a:pt x="930288" y="0"/>
                </a:lnTo>
                <a:lnTo>
                  <a:pt x="930288" y="930288"/>
                </a:lnTo>
                <a:lnTo>
                  <a:pt x="0" y="9302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4127907" y="7612977"/>
            <a:ext cx="728514" cy="15071"/>
          </a:xfrm>
          <a:prstGeom prst="line">
            <a:avLst/>
          </a:prstGeom>
          <a:ln cap="flat" w="2857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A9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0"/>
            <a:ext cx="0" cy="1028700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460966" y="621928"/>
            <a:ext cx="1453815" cy="145381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92434" y="4187933"/>
            <a:ext cx="2736064" cy="2593638"/>
          </a:xfrm>
          <a:custGeom>
            <a:avLst/>
            <a:gdLst/>
            <a:ahLst/>
            <a:cxnLst/>
            <a:rect r="r" b="b" t="t" l="l"/>
            <a:pathLst>
              <a:path h="2593638" w="2736064">
                <a:moveTo>
                  <a:pt x="0" y="0"/>
                </a:moveTo>
                <a:lnTo>
                  <a:pt x="2736064" y="0"/>
                </a:lnTo>
                <a:lnTo>
                  <a:pt x="2736064" y="2593639"/>
                </a:lnTo>
                <a:lnTo>
                  <a:pt x="0" y="2593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23773" y="5257603"/>
            <a:ext cx="1174384" cy="333649"/>
          </a:xfrm>
          <a:custGeom>
            <a:avLst/>
            <a:gdLst/>
            <a:ahLst/>
            <a:cxnLst/>
            <a:rect r="r" b="b" t="t" l="l"/>
            <a:pathLst>
              <a:path h="333649" w="1174384">
                <a:moveTo>
                  <a:pt x="0" y="0"/>
                </a:moveTo>
                <a:lnTo>
                  <a:pt x="1174384" y="0"/>
                </a:lnTo>
                <a:lnTo>
                  <a:pt x="1174384" y="333648"/>
                </a:lnTo>
                <a:lnTo>
                  <a:pt x="0" y="333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837805" y="4081434"/>
            <a:ext cx="2700137" cy="2700137"/>
          </a:xfrm>
          <a:custGeom>
            <a:avLst/>
            <a:gdLst/>
            <a:ahLst/>
            <a:cxnLst/>
            <a:rect r="r" b="b" t="t" l="l"/>
            <a:pathLst>
              <a:path h="2700137" w="2700137">
                <a:moveTo>
                  <a:pt x="0" y="0"/>
                </a:moveTo>
                <a:lnTo>
                  <a:pt x="2700137" y="0"/>
                </a:lnTo>
                <a:lnTo>
                  <a:pt x="2700137" y="2700138"/>
                </a:lnTo>
                <a:lnTo>
                  <a:pt x="0" y="27001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82846" y="5317928"/>
            <a:ext cx="1174384" cy="333649"/>
          </a:xfrm>
          <a:custGeom>
            <a:avLst/>
            <a:gdLst/>
            <a:ahLst/>
            <a:cxnLst/>
            <a:rect r="r" b="b" t="t" l="l"/>
            <a:pathLst>
              <a:path h="333649" w="1174384">
                <a:moveTo>
                  <a:pt x="0" y="0"/>
                </a:moveTo>
                <a:lnTo>
                  <a:pt x="1174384" y="0"/>
                </a:lnTo>
                <a:lnTo>
                  <a:pt x="1174384" y="333649"/>
                </a:lnTo>
                <a:lnTo>
                  <a:pt x="0" y="333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95380" y="3786521"/>
            <a:ext cx="6714900" cy="3289963"/>
          </a:xfrm>
          <a:custGeom>
            <a:avLst/>
            <a:gdLst/>
            <a:ahLst/>
            <a:cxnLst/>
            <a:rect r="r" b="b" t="t" l="l"/>
            <a:pathLst>
              <a:path h="3289963" w="6714900">
                <a:moveTo>
                  <a:pt x="0" y="0"/>
                </a:moveTo>
                <a:lnTo>
                  <a:pt x="6714900" y="0"/>
                </a:lnTo>
                <a:lnTo>
                  <a:pt x="6714900" y="3289964"/>
                </a:lnTo>
                <a:lnTo>
                  <a:pt x="0" y="3289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92434" y="805496"/>
            <a:ext cx="5761359" cy="157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3"/>
              </a:lnSpc>
            </a:pPr>
            <a:r>
              <a:rPr lang="en-US" sz="4562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Ferramentas Utilizadas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84209" y="1001365"/>
            <a:ext cx="807328" cy="58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5"/>
              </a:lnSpc>
            </a:pPr>
            <a:r>
              <a:rPr lang="en-US" sz="3060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DAGXtRNfswA</dc:identifier>
  <dcterms:modified xsi:type="dcterms:W3CDTF">2011-08-01T06:04:30Z</dcterms:modified>
  <cp:revision>1</cp:revision>
  <dc:title>Portal dos Cavalos</dc:title>
</cp:coreProperties>
</file>